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slides/slide4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Default Extension="wav" ContentType="audio/wav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44"/>
  </p:notesMasterIdLst>
  <p:sldIdLst>
    <p:sldId id="256" r:id="rId2"/>
    <p:sldId id="257" r:id="rId3"/>
    <p:sldId id="258" r:id="rId4"/>
    <p:sldId id="259" r:id="rId5"/>
    <p:sldId id="262" r:id="rId6"/>
    <p:sldId id="263" r:id="rId7"/>
    <p:sldId id="264" r:id="rId8"/>
    <p:sldId id="265" r:id="rId9"/>
    <p:sldId id="266" r:id="rId10"/>
    <p:sldId id="291" r:id="rId11"/>
    <p:sldId id="292" r:id="rId12"/>
    <p:sldId id="267" r:id="rId13"/>
    <p:sldId id="293" r:id="rId14"/>
    <p:sldId id="268" r:id="rId15"/>
    <p:sldId id="274" r:id="rId16"/>
    <p:sldId id="269" r:id="rId17"/>
    <p:sldId id="290" r:id="rId18"/>
    <p:sldId id="270" r:id="rId19"/>
    <p:sldId id="271" r:id="rId20"/>
    <p:sldId id="295" r:id="rId21"/>
    <p:sldId id="296" r:id="rId22"/>
    <p:sldId id="272" r:id="rId23"/>
    <p:sldId id="273" r:id="rId24"/>
    <p:sldId id="294" r:id="rId25"/>
    <p:sldId id="275" r:id="rId26"/>
    <p:sldId id="276" r:id="rId27"/>
    <p:sldId id="277" r:id="rId28"/>
    <p:sldId id="278" r:id="rId29"/>
    <p:sldId id="286" r:id="rId30"/>
    <p:sldId id="287" r:id="rId31"/>
    <p:sldId id="279" r:id="rId32"/>
    <p:sldId id="280" r:id="rId33"/>
    <p:sldId id="281" r:id="rId34"/>
    <p:sldId id="282" r:id="rId35"/>
    <p:sldId id="283" r:id="rId36"/>
    <p:sldId id="297" r:id="rId37"/>
    <p:sldId id="284" r:id="rId38"/>
    <p:sldId id="285" r:id="rId39"/>
    <p:sldId id="288" r:id="rId40"/>
    <p:sldId id="260" r:id="rId41"/>
    <p:sldId id="261" r:id="rId42"/>
    <p:sldId id="289" r:id="rId4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385" autoAdjust="0"/>
    <p:restoredTop sz="94660"/>
  </p:normalViewPr>
  <p:slideViewPr>
    <p:cSldViewPr>
      <p:cViewPr varScale="1">
        <p:scale>
          <a:sx n="73" d="100"/>
          <a:sy n="73" d="100"/>
        </p:scale>
        <p:origin x="-1086" y="-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850614-7F2C-4823-8897-C13488A199CF}" type="datetimeFigureOut">
              <a:rPr lang="en-US" smtClean="0"/>
              <a:pPr/>
              <a:t>7/30/2017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C7F22F-EE8D-4B3A-8D9C-E93269B66B68}" type="slidenum">
              <a:rPr lang="en-GB" smtClean="0"/>
              <a:pPr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C7F22F-EE8D-4B3A-8D9C-E93269B66B68}" type="slidenum">
              <a:rPr lang="en-GB" smtClean="0"/>
              <a:pPr/>
              <a:t>4</a:t>
            </a:fld>
            <a:endParaRPr lang="en-GB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BB208E-B502-46FF-BCD5-1FAAE4CEF836}" type="datetimeFigureOut">
              <a:rPr lang="en-US" smtClean="0"/>
              <a:pPr/>
              <a:t>7/30/2017</a:t>
            </a:fld>
            <a:endParaRPr lang="en-GB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5D740-FB34-4561-9CCE-CD5B3D14043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BB208E-B502-46FF-BCD5-1FAAE4CEF836}" type="datetimeFigureOut">
              <a:rPr lang="en-US" smtClean="0"/>
              <a:pPr/>
              <a:t>7/30/2017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5D740-FB34-4561-9CCE-CD5B3D14043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BB208E-B502-46FF-BCD5-1FAAE4CEF836}" type="datetimeFigureOut">
              <a:rPr lang="en-US" smtClean="0"/>
              <a:pPr/>
              <a:t>7/30/2017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5D740-FB34-4561-9CCE-CD5B3D14043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BB208E-B502-46FF-BCD5-1FAAE4CEF836}" type="datetimeFigureOut">
              <a:rPr lang="en-US" smtClean="0"/>
              <a:pPr/>
              <a:t>7/30/2017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5D740-FB34-4561-9CCE-CD5B3D14043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BB208E-B502-46FF-BCD5-1FAAE4CEF836}" type="datetimeFigureOut">
              <a:rPr lang="en-US" smtClean="0"/>
              <a:pPr/>
              <a:t>7/30/2017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5D740-FB34-4561-9CCE-CD5B3D14043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BB208E-B502-46FF-BCD5-1FAAE4CEF836}" type="datetimeFigureOut">
              <a:rPr lang="en-US" smtClean="0"/>
              <a:pPr/>
              <a:t>7/30/2017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5D740-FB34-4561-9CCE-CD5B3D14043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BB208E-B502-46FF-BCD5-1FAAE4CEF836}" type="datetimeFigureOut">
              <a:rPr lang="en-US" smtClean="0"/>
              <a:pPr/>
              <a:t>7/30/2017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5D740-FB34-4561-9CCE-CD5B3D14043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BB208E-B502-46FF-BCD5-1FAAE4CEF836}" type="datetimeFigureOut">
              <a:rPr lang="en-US" smtClean="0"/>
              <a:pPr/>
              <a:t>7/30/2017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5D740-FB34-4561-9CCE-CD5B3D14043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BB208E-B502-46FF-BCD5-1FAAE4CEF836}" type="datetimeFigureOut">
              <a:rPr lang="en-US" smtClean="0"/>
              <a:pPr/>
              <a:t>7/30/2017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5D740-FB34-4561-9CCE-CD5B3D14043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BB208E-B502-46FF-BCD5-1FAAE4CEF836}" type="datetimeFigureOut">
              <a:rPr lang="en-US" smtClean="0"/>
              <a:pPr/>
              <a:t>7/30/2017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5D740-FB34-4561-9CCE-CD5B3D14043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BB208E-B502-46FF-BCD5-1FAAE4CEF836}" type="datetimeFigureOut">
              <a:rPr lang="en-US" smtClean="0"/>
              <a:pPr/>
              <a:t>7/30/2017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fld id="{8B15D740-FB34-4561-9CCE-CD5B3D14043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4ABB208E-B502-46FF-BCD5-1FAAE4CEF836}" type="datetimeFigureOut">
              <a:rPr lang="en-US" smtClean="0"/>
              <a:pPr/>
              <a:t>7/30/2017</a:t>
            </a:fld>
            <a:endParaRPr lang="en-GB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8B15D740-FB34-4561-9CCE-CD5B3D140434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2" name="Group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audio" Target="../media/audio3.wav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audio" Target="../media/audio2.wav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audio" Target="../media/audio4.wav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</p:spPr>
        <p:txBody>
          <a:bodyPr/>
          <a:lstStyle/>
          <a:p>
            <a:r>
              <a:rPr lang="en-GB" dirty="0" err="1" smtClean="0"/>
              <a:t>WebDesign</a:t>
            </a:r>
            <a:r>
              <a:rPr lang="en-GB" dirty="0" smtClean="0"/>
              <a:t> for Ride 2 Dreams Private Limited.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endParaRPr lang="en-GB" dirty="0" smtClean="0"/>
          </a:p>
          <a:p>
            <a:r>
              <a:rPr lang="en-GB" dirty="0" smtClean="0"/>
              <a:t>By</a:t>
            </a:r>
          </a:p>
          <a:p>
            <a:r>
              <a:rPr lang="en-GB" dirty="0" err="1" smtClean="0"/>
              <a:t>R.Veeramanikandan</a:t>
            </a:r>
            <a:r>
              <a:rPr lang="en-GB" dirty="0" smtClean="0"/>
              <a:t>.</a:t>
            </a:r>
          </a:p>
          <a:p>
            <a:r>
              <a:rPr lang="en-GB" dirty="0" smtClean="0"/>
              <a:t>	</a:t>
            </a:r>
            <a:endParaRPr lang="en-GB" dirty="0"/>
          </a:p>
        </p:txBody>
      </p:sp>
    </p:spTree>
  </p:cSld>
  <p:clrMapOvr>
    <a:masterClrMapping/>
  </p:clrMapOvr>
  <p:transition spd="slow">
    <p:dissolve/>
    <p:sndAc>
      <p:stSnd>
        <p:snd r:embed="rId2" name="chimes.wav" builtIn="1"/>
      </p:stSnd>
    </p:sndAc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28596" y="428604"/>
            <a:ext cx="746531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Register </a:t>
            </a:r>
            <a:r>
              <a:rPr lang="en-GB" dirty="0" err="1" smtClean="0"/>
              <a:t>ation</a:t>
            </a:r>
            <a:r>
              <a:rPr lang="en-GB" dirty="0" smtClean="0"/>
              <a:t> Page I18N</a:t>
            </a:r>
          </a:p>
          <a:p>
            <a:r>
              <a:rPr lang="en-GB" dirty="0" smtClean="0"/>
              <a:t>	</a:t>
            </a:r>
            <a:r>
              <a:rPr lang="en-GB" dirty="0" err="1" smtClean="0"/>
              <a:t>Registeration</a:t>
            </a:r>
            <a:r>
              <a:rPr lang="en-GB" dirty="0" smtClean="0"/>
              <a:t> page is implement I18N with 7 Language for better</a:t>
            </a:r>
          </a:p>
          <a:p>
            <a:r>
              <a:rPr lang="en-GB" dirty="0" smtClean="0"/>
              <a:t>Understanding for Riders.</a:t>
            </a:r>
            <a:endParaRPr lang="en-GB" dirty="0"/>
          </a:p>
        </p:txBody>
      </p:sp>
      <p:pic>
        <p:nvPicPr>
          <p:cNvPr id="3" name="Picture 2" descr="14.jpg"/>
          <p:cNvPicPr>
            <a:picLocks noChangeAspect="1"/>
          </p:cNvPicPr>
          <p:nvPr/>
        </p:nvPicPr>
        <p:blipFill>
          <a:blip r:embed="rId3"/>
          <a:srcRect l="71094" t="55208" b="520"/>
          <a:stretch>
            <a:fillRect/>
          </a:stretch>
        </p:blipFill>
        <p:spPr>
          <a:xfrm>
            <a:off x="2428860" y="1785926"/>
            <a:ext cx="4586740" cy="4214842"/>
          </a:xfrm>
          <a:prstGeom prst="rect">
            <a:avLst/>
          </a:prstGeom>
        </p:spPr>
      </p:pic>
    </p:spTree>
  </p:cSld>
  <p:clrMapOvr>
    <a:masterClrMapping/>
  </p:clrMapOvr>
  <p:transition spd="slow">
    <p:push dir="d"/>
    <p:sndAc>
      <p:stSnd>
        <p:snd r:embed="rId2" name="breeze.wav" builtIn="1"/>
      </p:stSnd>
    </p:sndAc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28596" y="214290"/>
            <a:ext cx="49296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 err="1" smtClean="0"/>
              <a:t>Registeration</a:t>
            </a:r>
            <a:r>
              <a:rPr lang="en-GB" sz="2400" b="1" dirty="0" smtClean="0"/>
              <a:t> Page I18N Example</a:t>
            </a:r>
            <a:endParaRPr lang="en-GB" sz="2400" b="1" dirty="0"/>
          </a:p>
        </p:txBody>
      </p:sp>
      <p:pic>
        <p:nvPicPr>
          <p:cNvPr id="3" name="Picture 2" descr="15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42984"/>
            <a:ext cx="9144000" cy="5486400"/>
          </a:xfrm>
          <a:prstGeom prst="rect">
            <a:avLst/>
          </a:prstGeom>
        </p:spPr>
      </p:pic>
    </p:spTree>
  </p:cSld>
  <p:clrMapOvr>
    <a:masterClrMapping/>
  </p:clrMapOvr>
  <p:transition spd="slow">
    <p:wipe dir="u"/>
    <p:sndAc>
      <p:stSnd>
        <p:snd r:embed="rId2" name="breeze.wav" builtIn="1"/>
      </p:stSnd>
    </p:sndAc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28596" y="571480"/>
            <a:ext cx="833215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smtClean="0"/>
              <a:t>Ride-Up Validation:</a:t>
            </a:r>
          </a:p>
          <a:p>
            <a:endParaRPr lang="en-GB" i="1" dirty="0"/>
          </a:p>
          <a:p>
            <a:r>
              <a:rPr lang="en-GB" i="1" dirty="0" smtClean="0"/>
              <a:t>	</a:t>
            </a:r>
            <a:r>
              <a:rPr lang="en-GB" i="1" dirty="0" err="1" smtClean="0"/>
              <a:t>Registeration</a:t>
            </a:r>
            <a:r>
              <a:rPr lang="en-GB" i="1" dirty="0" smtClean="0"/>
              <a:t> Page is Validated by Using Struts Validation. There is some </a:t>
            </a:r>
          </a:p>
          <a:p>
            <a:r>
              <a:rPr lang="en-GB" i="1" dirty="0" smtClean="0"/>
              <a:t>Procedure to do </a:t>
            </a:r>
            <a:r>
              <a:rPr lang="en-GB" i="1" dirty="0" err="1" smtClean="0"/>
              <a:t>Registeration</a:t>
            </a:r>
            <a:r>
              <a:rPr lang="en-GB" i="1" dirty="0"/>
              <a:t>.</a:t>
            </a:r>
          </a:p>
        </p:txBody>
      </p:sp>
      <p:pic>
        <p:nvPicPr>
          <p:cNvPr id="3" name="Picture 2" descr="RegisterValidation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00208"/>
            <a:ext cx="9144000" cy="5057791"/>
          </a:xfrm>
          <a:prstGeom prst="rect">
            <a:avLst/>
          </a:prstGeom>
        </p:spPr>
      </p:pic>
    </p:spTree>
  </p:cSld>
  <p:clrMapOvr>
    <a:masterClrMapping/>
  </p:clrMapOvr>
  <p:transition spd="slow">
    <p:zoom/>
    <p:sndAc>
      <p:stSnd>
        <p:snd r:embed="rId2" name="breeze.wav" builtIn="1"/>
      </p:stSnd>
    </p:sndAc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71472" y="500042"/>
            <a:ext cx="44236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 err="1" smtClean="0"/>
              <a:t>Registeration</a:t>
            </a:r>
            <a:r>
              <a:rPr lang="en-GB" sz="2400" b="1" dirty="0" smtClean="0"/>
              <a:t> Validation I18N</a:t>
            </a:r>
            <a:endParaRPr lang="en-GB" sz="2400" b="1" dirty="0"/>
          </a:p>
        </p:txBody>
      </p:sp>
      <p:pic>
        <p:nvPicPr>
          <p:cNvPr id="3" name="Picture 2" descr="16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71600"/>
            <a:ext cx="9144000" cy="5486400"/>
          </a:xfrm>
          <a:prstGeom prst="rect">
            <a:avLst/>
          </a:prstGeom>
        </p:spPr>
      </p:pic>
    </p:spTree>
  </p:cSld>
  <p:clrMapOvr>
    <a:masterClrMapping/>
  </p:clrMapOvr>
  <p:transition spd="slow">
    <p:wipe/>
    <p:sndAc>
      <p:stSnd>
        <p:snd r:embed="rId2" name="breeze.wav" builtIn="1"/>
      </p:stSnd>
    </p:sndAc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RiderNameExist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472" y="2057386"/>
            <a:ext cx="8001024" cy="480061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00034" y="285728"/>
            <a:ext cx="842204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smtClean="0"/>
              <a:t>Rider Name Exist:</a:t>
            </a:r>
          </a:p>
          <a:p>
            <a:endParaRPr lang="en-GB" b="1" dirty="0"/>
          </a:p>
          <a:p>
            <a:r>
              <a:rPr lang="en-GB" i="1" dirty="0"/>
              <a:t> </a:t>
            </a:r>
            <a:r>
              <a:rPr lang="en-GB" i="1" dirty="0" smtClean="0"/>
              <a:t>       Rider Name is a Unique , once a Rider Name is Used and it can’t be used another</a:t>
            </a:r>
          </a:p>
          <a:p>
            <a:r>
              <a:rPr lang="en-GB" i="1" dirty="0" smtClean="0"/>
              <a:t>Time to register , if used it will display an error message “ Specified Rider Name is </a:t>
            </a:r>
          </a:p>
          <a:p>
            <a:r>
              <a:rPr lang="en-GB" i="1" dirty="0" smtClean="0"/>
              <a:t>Already” exist.</a:t>
            </a:r>
            <a:endParaRPr lang="en-GB" i="1" dirty="0"/>
          </a:p>
        </p:txBody>
      </p:sp>
    </p:spTree>
  </p:cSld>
  <p:clrMapOvr>
    <a:masterClrMapping/>
  </p:clrMapOvr>
  <p:transition spd="slow">
    <p:wheel spokes="1"/>
    <p:sndAc>
      <p:stSnd>
        <p:snd r:embed="rId2" name="breeze.wav" builtIn="1"/>
      </p:stSnd>
    </p:sndAc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28596" y="428604"/>
            <a:ext cx="811529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 smtClean="0"/>
              <a:t>Success</a:t>
            </a:r>
          </a:p>
          <a:p>
            <a:r>
              <a:rPr lang="en-GB" sz="2400" b="1" dirty="0"/>
              <a:t>	</a:t>
            </a:r>
            <a:r>
              <a:rPr lang="en-GB" dirty="0" smtClean="0"/>
              <a:t>If Rider Register  Successfully it will navigate to another Page, showing </a:t>
            </a:r>
          </a:p>
          <a:p>
            <a:r>
              <a:rPr lang="en-GB" dirty="0" smtClean="0"/>
              <a:t>the Successfully Registered and a link appear to navigate to login page.</a:t>
            </a:r>
            <a:endParaRPr lang="en-GB" dirty="0"/>
          </a:p>
        </p:txBody>
      </p:sp>
      <p:pic>
        <p:nvPicPr>
          <p:cNvPr id="3" name="Picture 2" descr="Success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596" y="1885934"/>
            <a:ext cx="8286776" cy="4972066"/>
          </a:xfrm>
          <a:prstGeom prst="rect">
            <a:avLst/>
          </a:prstGeom>
        </p:spPr>
      </p:pic>
    </p:spTree>
  </p:cSld>
  <p:clrMapOvr>
    <a:masterClrMapping/>
  </p:clrMapOvr>
  <p:transition spd="slow">
    <p:wheel spokes="2"/>
    <p:sndAc>
      <p:stSnd>
        <p:snd r:embed="rId2" name="breeze.wav" builtIn="1"/>
      </p:stSnd>
    </p:sndAc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71472" y="428604"/>
            <a:ext cx="787477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smtClean="0"/>
              <a:t>Ride-In:</a:t>
            </a:r>
          </a:p>
          <a:p>
            <a:endParaRPr lang="en-GB" sz="2400" b="1" dirty="0"/>
          </a:p>
          <a:p>
            <a:r>
              <a:rPr lang="en-GB" sz="2400" b="1" dirty="0" smtClean="0"/>
              <a:t>	</a:t>
            </a:r>
            <a:r>
              <a:rPr lang="en-GB" dirty="0" smtClean="0"/>
              <a:t>In Ride-In Page , rider can login using </a:t>
            </a:r>
            <a:r>
              <a:rPr lang="en-GB" dirty="0" err="1" smtClean="0"/>
              <a:t>thier</a:t>
            </a:r>
            <a:r>
              <a:rPr lang="en-GB" dirty="0" smtClean="0"/>
              <a:t> respective username and</a:t>
            </a:r>
            <a:r>
              <a:rPr lang="en-GB" sz="2400" b="1" dirty="0" smtClean="0"/>
              <a:t> </a:t>
            </a:r>
          </a:p>
          <a:p>
            <a:r>
              <a:rPr lang="en-GB" dirty="0" smtClean="0"/>
              <a:t>Password.</a:t>
            </a:r>
          </a:p>
        </p:txBody>
      </p:sp>
      <p:pic>
        <p:nvPicPr>
          <p:cNvPr id="4" name="Picture 3" descr="12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28802"/>
            <a:ext cx="9144000" cy="4929198"/>
          </a:xfrm>
          <a:prstGeom prst="rect">
            <a:avLst/>
          </a:prstGeom>
        </p:spPr>
      </p:pic>
    </p:spTree>
  </p:cSld>
  <p:clrMapOvr>
    <a:masterClrMapping/>
  </p:clrMapOvr>
  <p:transition spd="slow">
    <p:wheel spokes="3"/>
    <p:sndAc>
      <p:stSnd>
        <p:snd r:embed="rId2" name="breeze.wav" builtIn="1"/>
      </p:stSnd>
    </p:sndAc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57158" y="214290"/>
            <a:ext cx="844506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 smtClean="0"/>
              <a:t>Ride In I18N</a:t>
            </a:r>
          </a:p>
          <a:p>
            <a:r>
              <a:rPr lang="en-GB" dirty="0" smtClean="0"/>
              <a:t>     The Login Page is  Implemented I18N with 7 Language for better Understanding </a:t>
            </a:r>
          </a:p>
          <a:p>
            <a:r>
              <a:rPr lang="en-GB" dirty="0" smtClean="0"/>
              <a:t>for the Riders.</a:t>
            </a:r>
            <a:endParaRPr lang="en-GB" dirty="0"/>
          </a:p>
        </p:txBody>
      </p:sp>
      <p:pic>
        <p:nvPicPr>
          <p:cNvPr id="3" name="Picture 2" descr="12.jpg"/>
          <p:cNvPicPr>
            <a:picLocks noChangeAspect="1"/>
          </p:cNvPicPr>
          <p:nvPr/>
        </p:nvPicPr>
        <p:blipFill>
          <a:blip r:embed="rId3"/>
          <a:srcRect l="49219" t="81250"/>
          <a:stretch>
            <a:fillRect/>
          </a:stretch>
        </p:blipFill>
        <p:spPr>
          <a:xfrm>
            <a:off x="2000232" y="1714488"/>
            <a:ext cx="4643438" cy="102868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71472" y="3286124"/>
            <a:ext cx="1608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I18N Example:</a:t>
            </a:r>
            <a:endParaRPr lang="en-GB" dirty="0"/>
          </a:p>
        </p:txBody>
      </p:sp>
      <p:pic>
        <p:nvPicPr>
          <p:cNvPr id="5" name="Picture 4" descr="13.jpg"/>
          <p:cNvPicPr>
            <a:picLocks noChangeAspect="1"/>
          </p:cNvPicPr>
          <p:nvPr/>
        </p:nvPicPr>
        <p:blipFill>
          <a:blip r:embed="rId4"/>
          <a:srcRect l="25000" t="35677" r="17968" b="12239"/>
          <a:stretch>
            <a:fillRect/>
          </a:stretch>
        </p:blipFill>
        <p:spPr>
          <a:xfrm>
            <a:off x="2143108" y="3714752"/>
            <a:ext cx="5214974" cy="2857520"/>
          </a:xfrm>
          <a:prstGeom prst="rect">
            <a:avLst/>
          </a:prstGeom>
        </p:spPr>
      </p:pic>
    </p:spTree>
  </p:cSld>
  <p:clrMapOvr>
    <a:masterClrMapping/>
  </p:clrMapOvr>
  <p:transition spd="slow">
    <p:fade thruBlk="1"/>
    <p:sndAc>
      <p:stSnd>
        <p:snd r:embed="rId2" name="breeze.wav" builtIn="1"/>
      </p:stSnd>
    </p:sndAc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28596" y="357166"/>
            <a:ext cx="788196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smtClean="0"/>
              <a:t>Invalid Rider:</a:t>
            </a:r>
          </a:p>
          <a:p>
            <a:r>
              <a:rPr lang="en-GB" b="1" dirty="0"/>
              <a:t>	</a:t>
            </a:r>
            <a:r>
              <a:rPr lang="en-GB" dirty="0" smtClean="0"/>
              <a:t>If Rider Name and Password is not matched rider  will redirect to an </a:t>
            </a:r>
          </a:p>
          <a:p>
            <a:r>
              <a:rPr lang="en-GB" dirty="0" smtClean="0"/>
              <a:t>Error Page.</a:t>
            </a:r>
            <a:endParaRPr lang="en-GB" dirty="0"/>
          </a:p>
        </p:txBody>
      </p:sp>
      <p:pic>
        <p:nvPicPr>
          <p:cNvPr id="3" name="Picture 2" descr="InvalidRider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71600"/>
            <a:ext cx="9144000" cy="5486400"/>
          </a:xfrm>
          <a:prstGeom prst="rect">
            <a:avLst/>
          </a:prstGeom>
        </p:spPr>
      </p:pic>
    </p:spTree>
  </p:cSld>
  <p:clrMapOvr>
    <a:masterClrMapping/>
  </p:clrMapOvr>
  <p:transition spd="slow">
    <p:wheel spokes="8"/>
    <p:sndAc>
      <p:stSnd>
        <p:snd r:embed="rId2" name="breeze.wav" builtIn="1"/>
      </p:stSnd>
    </p:sndAc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57158" y="285728"/>
            <a:ext cx="888384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smtClean="0"/>
              <a:t>Welcome Rider</a:t>
            </a:r>
          </a:p>
          <a:p>
            <a:r>
              <a:rPr lang="en-GB" b="1" dirty="0"/>
              <a:t>	</a:t>
            </a:r>
            <a:r>
              <a:rPr lang="en-GB" dirty="0" smtClean="0"/>
              <a:t>If </a:t>
            </a:r>
            <a:r>
              <a:rPr lang="en-GB" dirty="0" err="1" smtClean="0"/>
              <a:t>RiderName</a:t>
            </a:r>
            <a:r>
              <a:rPr lang="en-GB" dirty="0" smtClean="0"/>
              <a:t> and Password match the rider will redirect to the Welcome Page.</a:t>
            </a:r>
          </a:p>
          <a:p>
            <a:r>
              <a:rPr lang="en-GB" dirty="0" smtClean="0"/>
              <a:t>It consist lot of features , which will attract a rider.</a:t>
            </a:r>
          </a:p>
          <a:p>
            <a:endParaRPr lang="en-GB" dirty="0"/>
          </a:p>
        </p:txBody>
      </p:sp>
      <p:pic>
        <p:nvPicPr>
          <p:cNvPr id="5" name="Picture 4" descr="17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71600"/>
            <a:ext cx="9144000" cy="5486400"/>
          </a:xfrm>
          <a:prstGeom prst="rect">
            <a:avLst/>
          </a:prstGeom>
        </p:spPr>
      </p:pic>
    </p:spTree>
  </p:cSld>
  <p:clrMapOvr>
    <a:masterClrMapping/>
  </p:clrMapOvr>
  <p:transition spd="slow">
    <p:split dir="in"/>
    <p:sndAc>
      <p:stSnd>
        <p:snd r:embed="rId2" name="breeze.wav" builtIn="1"/>
      </p:stSnd>
    </p:sndAc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Abstract: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GB" sz="1600" dirty="0" smtClean="0"/>
              <a:t>  This  Web-site  is  Specially  Designed  for  Bike  Riders.  Register  and  Ride  to  your   Dream  and  Passion.  First  Time  we  introduced  Female  Riders ,  they  can  Show  their  talent.  The  main reason  to  introduce  the  Web-site  is  many  rider's  crash  their  Monster  in  roads  because  of  doing  Stunt  and  Race  and  we  thought  to  reduce  it  by  registering  here  and  doing  in  a  separate  track  with  Safety  Precautions  it  won't  disturb  Public. Rider's entering first to our Web-site just Register in </a:t>
            </a:r>
            <a:r>
              <a:rPr lang="en-GB" sz="1600" dirty="0" err="1" smtClean="0"/>
              <a:t>Registeration</a:t>
            </a:r>
            <a:r>
              <a:rPr lang="en-GB" sz="1600" dirty="0" smtClean="0"/>
              <a:t> Form, After Registering your  profile just Log-In to See the features of our Web-site and races which are conducted. Start Your Journey Towards Dreams!!!</a:t>
            </a:r>
            <a:endParaRPr lang="en-GB" sz="1600" dirty="0"/>
          </a:p>
        </p:txBody>
      </p:sp>
    </p:spTree>
  </p:cSld>
  <p:clrMapOvr>
    <a:masterClrMapping/>
  </p:clrMapOvr>
  <p:transition spd="slow">
    <p:wipe dir="d"/>
    <p:sndAc>
      <p:stSnd>
        <p:snd r:embed="rId2" name="breeze.wav" builtIn="1"/>
      </p:stSnd>
    </p:sndAc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0034" y="571480"/>
            <a:ext cx="81610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 smtClean="0"/>
              <a:t>Rider Profile</a:t>
            </a:r>
          </a:p>
          <a:p>
            <a:r>
              <a:rPr lang="en-GB" sz="2000" b="1" dirty="0" smtClean="0"/>
              <a:t> </a:t>
            </a:r>
            <a:r>
              <a:rPr lang="en-GB" sz="2000" b="1" dirty="0" smtClean="0"/>
              <a:t>    </a:t>
            </a:r>
            <a:r>
              <a:rPr lang="en-GB" sz="1600" dirty="0" smtClean="0"/>
              <a:t>To View the Rider Profile , the information entered during the </a:t>
            </a:r>
            <a:r>
              <a:rPr lang="en-GB" sz="1600" dirty="0" err="1" smtClean="0"/>
              <a:t>registeration</a:t>
            </a:r>
            <a:r>
              <a:rPr lang="en-GB" sz="1600" dirty="0" smtClean="0"/>
              <a:t> is displayed.</a:t>
            </a:r>
            <a:endParaRPr lang="en-GB" sz="2000" b="1" dirty="0"/>
          </a:p>
        </p:txBody>
      </p:sp>
      <p:pic>
        <p:nvPicPr>
          <p:cNvPr id="3" name="Picture 2" descr="18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71600"/>
            <a:ext cx="9144000" cy="5486400"/>
          </a:xfrm>
          <a:prstGeom prst="rect">
            <a:avLst/>
          </a:prstGeom>
        </p:spPr>
      </p:pic>
    </p:spTree>
  </p:cSld>
  <p:clrMapOvr>
    <a:masterClrMapping/>
  </p:clrMapOvr>
  <p:transition spd="slow">
    <p:push/>
    <p:sndAc>
      <p:stSnd>
        <p:snd r:embed="rId2" name="breeze.wav" builtIn="1"/>
      </p:stSnd>
    </p:sndAc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85720" y="357166"/>
            <a:ext cx="831048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 smtClean="0"/>
              <a:t>Profile</a:t>
            </a:r>
          </a:p>
          <a:p>
            <a:r>
              <a:rPr lang="en-GB" sz="2400" b="1" dirty="0" smtClean="0"/>
              <a:t> </a:t>
            </a:r>
            <a:r>
              <a:rPr lang="en-GB" sz="2400" b="1" dirty="0" smtClean="0"/>
              <a:t>    </a:t>
            </a:r>
            <a:r>
              <a:rPr lang="en-GB" sz="1600" dirty="0" smtClean="0"/>
              <a:t>This page is implemented Database Tags and Expression Language to view the profile in </a:t>
            </a:r>
          </a:p>
          <a:p>
            <a:r>
              <a:rPr lang="en-GB" sz="1600" dirty="0" smtClean="0"/>
              <a:t>t</a:t>
            </a:r>
            <a:r>
              <a:rPr lang="en-GB" sz="1600" dirty="0" smtClean="0"/>
              <a:t>he</a:t>
            </a:r>
            <a:r>
              <a:rPr lang="en-GB" sz="1600" b="1" dirty="0" smtClean="0"/>
              <a:t>  JSP </a:t>
            </a:r>
            <a:r>
              <a:rPr lang="en-GB" sz="1600" dirty="0" smtClean="0"/>
              <a:t>Page.</a:t>
            </a:r>
            <a:endParaRPr lang="en-GB" sz="2400" b="1" dirty="0" smtClean="0"/>
          </a:p>
          <a:p>
            <a:endParaRPr lang="en-GB" sz="1600" dirty="0"/>
          </a:p>
        </p:txBody>
      </p:sp>
      <p:pic>
        <p:nvPicPr>
          <p:cNvPr id="3" name="Picture 2" descr="19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28802"/>
            <a:ext cx="9144000" cy="4929198"/>
          </a:xfrm>
          <a:prstGeom prst="rect">
            <a:avLst/>
          </a:prstGeom>
        </p:spPr>
      </p:pic>
    </p:spTree>
  </p:cSld>
  <p:clrMapOvr>
    <a:masterClrMapping/>
  </p:clrMapOvr>
  <p:transition spd="slow">
    <p:wipe dir="u"/>
    <p:sndAc>
      <p:stSnd>
        <p:snd r:embed="rId2" name="breeze.wav" builtIn="1"/>
      </p:stSnd>
    </p:sndAc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4282" y="287704"/>
            <a:ext cx="913275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 smtClean="0"/>
              <a:t>Race</a:t>
            </a:r>
          </a:p>
          <a:p>
            <a:r>
              <a:rPr lang="en-GB" sz="2400" b="1" dirty="0" smtClean="0"/>
              <a:t>	</a:t>
            </a:r>
            <a:r>
              <a:rPr lang="en-GB" sz="2400" dirty="0" smtClean="0"/>
              <a:t>The Race option consist lot of races which is conducted</a:t>
            </a:r>
          </a:p>
          <a:p>
            <a:r>
              <a:rPr lang="en-GB" sz="2400" dirty="0"/>
              <a:t>a</a:t>
            </a:r>
            <a:r>
              <a:rPr lang="en-GB" sz="2400" dirty="0" smtClean="0"/>
              <a:t>nd all the race are provided with a video , so it is so much attractive</a:t>
            </a:r>
          </a:p>
          <a:p>
            <a:r>
              <a:rPr lang="en-GB" sz="2400" dirty="0"/>
              <a:t>t</a:t>
            </a:r>
            <a:r>
              <a:rPr lang="en-GB" sz="2400" dirty="0" smtClean="0"/>
              <a:t>o rider. </a:t>
            </a:r>
          </a:p>
          <a:p>
            <a:endParaRPr lang="en-GB" sz="2400" dirty="0"/>
          </a:p>
        </p:txBody>
      </p:sp>
      <p:pic>
        <p:nvPicPr>
          <p:cNvPr id="5" name="Picture 4" descr="2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85926"/>
            <a:ext cx="9144000" cy="5072074"/>
          </a:xfrm>
          <a:prstGeom prst="rect">
            <a:avLst/>
          </a:prstGeom>
        </p:spPr>
      </p:pic>
    </p:spTree>
  </p:cSld>
  <p:clrMapOvr>
    <a:masterClrMapping/>
  </p:clrMapOvr>
  <p:transition spd="slow">
    <p:split/>
    <p:sndAc>
      <p:stSnd>
        <p:snd r:embed="rId2" name="breeze.wav" builtIn="1"/>
      </p:stSnd>
    </p:sndAc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28596" y="571480"/>
            <a:ext cx="1758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smtClean="0"/>
              <a:t>Race Example:</a:t>
            </a:r>
            <a:endParaRPr lang="en-GB" b="1" dirty="0"/>
          </a:p>
        </p:txBody>
      </p:sp>
      <p:pic>
        <p:nvPicPr>
          <p:cNvPr id="3" name="Picture 2" descr="RaceExample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71600"/>
            <a:ext cx="9144000" cy="5486400"/>
          </a:xfrm>
          <a:prstGeom prst="rect">
            <a:avLst/>
          </a:prstGeom>
        </p:spPr>
      </p:pic>
    </p:spTree>
  </p:cSld>
  <p:clrMapOvr>
    <a:masterClrMapping/>
  </p:clrMapOvr>
  <p:transition spd="slow">
    <p:strips dir="ld"/>
    <p:sndAc>
      <p:stSnd>
        <p:snd r:embed="rId2" name="breeze.wav" builtIn="1"/>
      </p:stSnd>
    </p:sndAc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42910" y="714356"/>
            <a:ext cx="19666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 smtClean="0"/>
              <a:t>Tag Handler</a:t>
            </a:r>
            <a:endParaRPr lang="en-GB" sz="24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1000100" y="1285860"/>
            <a:ext cx="74924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       By Using Tag Handler the rider name is implemented in all the Page of</a:t>
            </a:r>
          </a:p>
          <a:p>
            <a:r>
              <a:rPr lang="en-GB" dirty="0" smtClean="0"/>
              <a:t>right side.</a:t>
            </a:r>
            <a:endParaRPr lang="en-GB" dirty="0"/>
          </a:p>
        </p:txBody>
      </p:sp>
      <p:pic>
        <p:nvPicPr>
          <p:cNvPr id="4" name="Picture 3" descr="RaceExample.jpg"/>
          <p:cNvPicPr>
            <a:picLocks noChangeAspect="1"/>
          </p:cNvPicPr>
          <p:nvPr/>
        </p:nvPicPr>
        <p:blipFill>
          <a:blip r:embed="rId3"/>
          <a:srcRect l="78906" t="9635" b="70834"/>
          <a:stretch>
            <a:fillRect/>
          </a:stretch>
        </p:blipFill>
        <p:spPr>
          <a:xfrm>
            <a:off x="2285984" y="2428868"/>
            <a:ext cx="5143451" cy="2857520"/>
          </a:xfrm>
          <a:prstGeom prst="rect">
            <a:avLst/>
          </a:prstGeom>
        </p:spPr>
      </p:pic>
    </p:spTree>
  </p:cSld>
  <p:clrMapOvr>
    <a:masterClrMapping/>
  </p:clrMapOvr>
  <p:transition spd="slow">
    <p:zoom dir="in"/>
    <p:sndAc>
      <p:stSnd>
        <p:snd r:embed="rId2" name="breeze.wav" builtIn="1"/>
      </p:stSnd>
    </p:sndAc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28596" y="357166"/>
            <a:ext cx="976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 smtClean="0"/>
              <a:t>Stunt</a:t>
            </a:r>
            <a:endParaRPr lang="en-GB" sz="2400" b="1" dirty="0"/>
          </a:p>
        </p:txBody>
      </p:sp>
      <p:pic>
        <p:nvPicPr>
          <p:cNvPr id="4" name="Picture 3" descr="21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42984"/>
            <a:ext cx="9144000" cy="5486400"/>
          </a:xfrm>
          <a:prstGeom prst="rect">
            <a:avLst/>
          </a:prstGeom>
        </p:spPr>
      </p:pic>
    </p:spTree>
  </p:cSld>
  <p:clrMapOvr>
    <a:masterClrMapping/>
  </p:clrMapOvr>
  <p:transition spd="slow">
    <p:strips dir="ru"/>
    <p:sndAc>
      <p:stSnd>
        <p:snd r:embed="rId2" name="breeze.wav" builtIn="1"/>
      </p:stSnd>
    </p:sndAc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0034" y="357166"/>
            <a:ext cx="22975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 smtClean="0"/>
              <a:t>Stunt Example</a:t>
            </a:r>
            <a:endParaRPr lang="en-GB" sz="2400" b="1" dirty="0"/>
          </a:p>
        </p:txBody>
      </p:sp>
      <p:pic>
        <p:nvPicPr>
          <p:cNvPr id="3" name="Picture 2" descr="StuntExample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43032"/>
            <a:ext cx="9144000" cy="5314968"/>
          </a:xfrm>
          <a:prstGeom prst="rect">
            <a:avLst/>
          </a:prstGeom>
        </p:spPr>
      </p:pic>
    </p:spTree>
  </p:cSld>
  <p:clrMapOvr>
    <a:masterClrMapping/>
  </p:clrMapOvr>
  <p:transition spd="slow">
    <p:strips/>
    <p:sndAc>
      <p:stSnd>
        <p:snd r:embed="rId2" name="breeze.wav" builtIn="1"/>
      </p:stSnd>
    </p:sndAc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28596" y="571480"/>
            <a:ext cx="21269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 smtClean="0"/>
              <a:t>Coming Soon</a:t>
            </a:r>
            <a:endParaRPr lang="en-GB" sz="2400" b="1" dirty="0"/>
          </a:p>
        </p:txBody>
      </p:sp>
      <p:pic>
        <p:nvPicPr>
          <p:cNvPr id="5" name="Picture 4" descr="22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71600"/>
            <a:ext cx="9144000" cy="5486400"/>
          </a:xfrm>
          <a:prstGeom prst="rect">
            <a:avLst/>
          </a:prstGeom>
        </p:spPr>
      </p:pic>
    </p:spTree>
  </p:cSld>
  <p:clrMapOvr>
    <a:masterClrMapping/>
  </p:clrMapOvr>
  <p:transition spd="slow">
    <p:circle/>
    <p:sndAc>
      <p:stSnd>
        <p:snd r:embed="rId2" name="breeze.wav" builtIn="1"/>
      </p:stSnd>
    </p:sndAc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28596" y="357166"/>
            <a:ext cx="838306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smtClean="0"/>
              <a:t>Coming Soon Example</a:t>
            </a:r>
          </a:p>
          <a:p>
            <a:r>
              <a:rPr lang="en-GB" dirty="0"/>
              <a:t>	</a:t>
            </a:r>
            <a:r>
              <a:rPr lang="en-GB" dirty="0" smtClean="0"/>
              <a:t>This Page is designed by HTML,CSS and JavaScript, </a:t>
            </a:r>
            <a:r>
              <a:rPr lang="en-GB" dirty="0" err="1" smtClean="0"/>
              <a:t>CountDown</a:t>
            </a:r>
            <a:r>
              <a:rPr lang="en-GB" dirty="0" smtClean="0"/>
              <a:t> Timer is </a:t>
            </a:r>
          </a:p>
          <a:p>
            <a:r>
              <a:rPr lang="en-GB" dirty="0"/>
              <a:t>a</a:t>
            </a:r>
            <a:r>
              <a:rPr lang="en-GB" dirty="0" smtClean="0"/>
              <a:t>dded additional  to convey that the race are coming in that time.</a:t>
            </a:r>
          </a:p>
          <a:p>
            <a:r>
              <a:rPr lang="en-GB" b="1" dirty="0"/>
              <a:t>	</a:t>
            </a:r>
          </a:p>
        </p:txBody>
      </p:sp>
      <p:pic>
        <p:nvPicPr>
          <p:cNvPr id="3" name="Picture 2" descr="Sea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71612"/>
            <a:ext cx="9144000" cy="4986334"/>
          </a:xfrm>
          <a:prstGeom prst="rect">
            <a:avLst/>
          </a:prstGeom>
        </p:spPr>
      </p:pic>
    </p:spTree>
  </p:cSld>
  <p:clrMapOvr>
    <a:masterClrMapping/>
  </p:clrMapOvr>
  <p:transition spd="slow">
    <p:diamond/>
    <p:sndAc>
      <p:stSnd>
        <p:snd r:embed="rId2" name="breeze.wav" builtIn="1"/>
      </p:stSnd>
    </p:sndAc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71472" y="785794"/>
            <a:ext cx="148309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 err="1" smtClean="0"/>
              <a:t>Rate_Us</a:t>
            </a:r>
            <a:r>
              <a:rPr lang="en-GB" sz="2400" b="1" dirty="0" smtClean="0"/>
              <a:t>:</a:t>
            </a:r>
          </a:p>
          <a:p>
            <a:r>
              <a:rPr lang="en-GB" sz="2400" b="1" dirty="0" smtClean="0"/>
              <a:t>	</a:t>
            </a:r>
            <a:endParaRPr lang="en-GB" sz="2400" b="1" dirty="0"/>
          </a:p>
        </p:txBody>
      </p:sp>
      <p:pic>
        <p:nvPicPr>
          <p:cNvPr id="4" name="Picture 3" descr="23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71600"/>
            <a:ext cx="9144000" cy="5486400"/>
          </a:xfrm>
          <a:prstGeom prst="rect">
            <a:avLst/>
          </a:prstGeom>
        </p:spPr>
      </p:pic>
    </p:spTree>
  </p:cSld>
  <p:clrMapOvr>
    <a:masterClrMapping/>
  </p:clrMapOvr>
  <p:transition spd="slow">
    <p:plus/>
    <p:sndAc>
      <p:stSnd>
        <p:snd r:embed="rId2" name="breeze.wav" builtIn="1"/>
      </p:stSnd>
    </p:sndAc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800" dirty="0" smtClean="0"/>
              <a:t>Technologies:</a:t>
            </a:r>
            <a:endParaRPr lang="en-GB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GB" sz="2400" dirty="0" smtClean="0"/>
              <a:t>Website is Designed by Using </a:t>
            </a:r>
            <a:r>
              <a:rPr lang="en-GB" sz="2400" dirty="0" smtClean="0"/>
              <a:t>HTML,CSS, JSTL ,EL and JS.</a:t>
            </a:r>
            <a:endParaRPr lang="en-GB" sz="2400" dirty="0" smtClean="0"/>
          </a:p>
          <a:p>
            <a:pPr>
              <a:lnSpc>
                <a:spcPct val="200000"/>
              </a:lnSpc>
            </a:pPr>
            <a:r>
              <a:rPr lang="en-GB" sz="2400" dirty="0" smtClean="0"/>
              <a:t>Implemented Struts Framework based on MVC Pattern.</a:t>
            </a:r>
          </a:p>
          <a:p>
            <a:pPr>
              <a:lnSpc>
                <a:spcPct val="200000"/>
              </a:lnSpc>
            </a:pPr>
            <a:r>
              <a:rPr lang="en-GB" sz="2400" dirty="0" smtClean="0"/>
              <a:t>Storing and Manipulating of Data by Using JPA.</a:t>
            </a:r>
          </a:p>
          <a:p>
            <a:pPr>
              <a:lnSpc>
                <a:spcPct val="200000"/>
              </a:lnSpc>
            </a:pPr>
            <a:r>
              <a:rPr lang="en-GB" sz="2400" dirty="0" smtClean="0"/>
              <a:t>Implemented I18N based on Struts Framework.</a:t>
            </a:r>
            <a:endParaRPr lang="en-GB" sz="2400" dirty="0"/>
          </a:p>
        </p:txBody>
      </p:sp>
    </p:spTree>
  </p:cSld>
  <p:clrMapOvr>
    <a:masterClrMapping/>
  </p:clrMapOvr>
  <p:transition spd="slow">
    <p:wipe/>
    <p:sndAc>
      <p:stSnd>
        <p:snd r:embed="rId2" name="bomb.wav" builtIn="1"/>
      </p:stSnd>
    </p:sndAc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0034" y="500042"/>
            <a:ext cx="8468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 smtClean="0"/>
              <a:t>Rate</a:t>
            </a:r>
            <a:endParaRPr lang="en-GB" sz="2400" b="1" dirty="0"/>
          </a:p>
        </p:txBody>
      </p:sp>
      <p:pic>
        <p:nvPicPr>
          <p:cNvPr id="3" name="Picture 2" descr="7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71600"/>
            <a:ext cx="9144000" cy="5486400"/>
          </a:xfrm>
          <a:prstGeom prst="rect">
            <a:avLst/>
          </a:prstGeom>
        </p:spPr>
      </p:pic>
    </p:spTree>
  </p:cSld>
  <p:clrMapOvr>
    <a:masterClrMapping/>
  </p:clrMapOvr>
  <p:transition spd="slow">
    <p:newsflash/>
    <p:sndAc>
      <p:stSnd>
        <p:snd r:embed="rId2" name="breeze.wav" builtIn="1"/>
      </p:stSnd>
    </p:sndAc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28596" y="285728"/>
            <a:ext cx="831336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 smtClean="0"/>
              <a:t>Ride – Out</a:t>
            </a:r>
          </a:p>
          <a:p>
            <a:r>
              <a:rPr lang="en-GB" sz="2400" b="1" dirty="0"/>
              <a:t>	</a:t>
            </a:r>
            <a:r>
              <a:rPr lang="en-GB" dirty="0" smtClean="0"/>
              <a:t>This Link is used to ride-out(logout) from your profile to the Home Page </a:t>
            </a:r>
          </a:p>
          <a:p>
            <a:r>
              <a:rPr lang="en-GB" dirty="0" smtClean="0"/>
              <a:t>of the Web-Site.</a:t>
            </a:r>
            <a:endParaRPr lang="en-GB" dirty="0"/>
          </a:p>
        </p:txBody>
      </p:sp>
      <p:pic>
        <p:nvPicPr>
          <p:cNvPr id="5" name="Picture 4" descr="24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71600"/>
            <a:ext cx="9144000" cy="5486400"/>
          </a:xfrm>
          <a:prstGeom prst="rect">
            <a:avLst/>
          </a:prstGeom>
        </p:spPr>
      </p:pic>
    </p:spTree>
  </p:cSld>
  <p:clrMapOvr>
    <a:masterClrMapping/>
  </p:clrMapOvr>
  <p:transition spd="slow">
    <p:push dir="d"/>
    <p:sndAc>
      <p:stSnd>
        <p:snd r:embed="rId2" name="breeze.wav" builtIn="1"/>
      </p:stSnd>
    </p:sndAc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71472" y="642918"/>
            <a:ext cx="840794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 smtClean="0"/>
              <a:t>Admin</a:t>
            </a:r>
          </a:p>
          <a:p>
            <a:r>
              <a:rPr lang="en-GB" sz="2400" b="1" dirty="0"/>
              <a:t>	</a:t>
            </a:r>
            <a:r>
              <a:rPr lang="en-GB" sz="2000" dirty="0" smtClean="0"/>
              <a:t>Admin has the authorization to delete , insert , view rider from the</a:t>
            </a:r>
          </a:p>
          <a:p>
            <a:r>
              <a:rPr lang="en-GB" sz="2000" b="1" dirty="0" smtClean="0"/>
              <a:t>Ride 2 Dreams </a:t>
            </a:r>
            <a:r>
              <a:rPr lang="en-GB" sz="2000" dirty="0" smtClean="0"/>
              <a:t>website, admin name and password are Hard-Coded</a:t>
            </a:r>
            <a:r>
              <a:rPr lang="en-GB" sz="2400" b="1" dirty="0" smtClean="0"/>
              <a:t>.</a:t>
            </a:r>
            <a:endParaRPr lang="en-GB" sz="2000" dirty="0" smtClean="0"/>
          </a:p>
        </p:txBody>
      </p:sp>
      <p:pic>
        <p:nvPicPr>
          <p:cNvPr id="3" name="Picture 2" descr="AdminEntry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71678"/>
            <a:ext cx="9144000" cy="4786322"/>
          </a:xfrm>
          <a:prstGeom prst="rect">
            <a:avLst/>
          </a:prstGeom>
        </p:spPr>
      </p:pic>
    </p:spTree>
  </p:cSld>
  <p:clrMapOvr>
    <a:masterClrMapping/>
  </p:clrMapOvr>
  <p:transition spd="slow">
    <p:push/>
    <p:sndAc>
      <p:stSnd>
        <p:snd r:embed="rId2" name="breeze.wav" builtIn="1"/>
      </p:stSnd>
    </p:sndAc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0034" y="571480"/>
            <a:ext cx="332116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 smtClean="0"/>
              <a:t>Admin Entry:</a:t>
            </a:r>
          </a:p>
          <a:p>
            <a:r>
              <a:rPr lang="en-GB" sz="2000" b="1" dirty="0"/>
              <a:t>	</a:t>
            </a:r>
            <a:r>
              <a:rPr lang="en-GB" dirty="0" smtClean="0"/>
              <a:t>Login page for Admin.</a:t>
            </a:r>
            <a:endParaRPr lang="en-GB" dirty="0"/>
          </a:p>
        </p:txBody>
      </p:sp>
      <p:pic>
        <p:nvPicPr>
          <p:cNvPr id="3" name="Picture 2" descr="Admin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71600"/>
            <a:ext cx="9144000" cy="5486400"/>
          </a:xfrm>
          <a:prstGeom prst="rect">
            <a:avLst/>
          </a:prstGeom>
        </p:spPr>
      </p:pic>
    </p:spTree>
  </p:cSld>
  <p:clrMapOvr>
    <a:masterClrMapping/>
  </p:clrMapOvr>
  <p:transition spd="slow">
    <p:push dir="r"/>
    <p:sndAc>
      <p:stSnd>
        <p:snd r:embed="rId2" name="breeze.wav" builtIn="1"/>
      </p:stSnd>
    </p:sndAc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42910" y="357166"/>
            <a:ext cx="799013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 smtClean="0"/>
              <a:t>Invalid Admin:</a:t>
            </a:r>
          </a:p>
          <a:p>
            <a:r>
              <a:rPr lang="en-GB" sz="2000" b="1" dirty="0" smtClean="0"/>
              <a:t>	</a:t>
            </a:r>
            <a:r>
              <a:rPr lang="en-GB" dirty="0" smtClean="0"/>
              <a:t>If the admin name and password are mismatch its redirect to an Error</a:t>
            </a:r>
          </a:p>
          <a:p>
            <a:r>
              <a:rPr lang="en-GB" sz="2000" b="1" dirty="0" smtClean="0"/>
              <a:t>Page.</a:t>
            </a:r>
            <a:endParaRPr lang="en-GB" sz="2000" b="1" dirty="0"/>
          </a:p>
        </p:txBody>
      </p:sp>
      <p:pic>
        <p:nvPicPr>
          <p:cNvPr id="3" name="Picture 2" descr="InvalidAdmin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43050"/>
            <a:ext cx="9144000" cy="5057772"/>
          </a:xfrm>
          <a:prstGeom prst="rect">
            <a:avLst/>
          </a:prstGeom>
        </p:spPr>
      </p:pic>
    </p:spTree>
  </p:cSld>
  <p:clrMapOvr>
    <a:masterClrMapping/>
  </p:clrMapOvr>
  <p:transition spd="slow">
    <p:push dir="u"/>
    <p:sndAc>
      <p:stSnd>
        <p:snd r:embed="rId2" name="breeze.wav" builtIn="1"/>
      </p:stSnd>
    </p:sndAc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28596" y="500042"/>
            <a:ext cx="25566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 smtClean="0"/>
              <a:t>Welcome Admin</a:t>
            </a:r>
            <a:endParaRPr lang="en-GB" sz="2400" b="1" dirty="0"/>
          </a:p>
        </p:txBody>
      </p:sp>
      <p:pic>
        <p:nvPicPr>
          <p:cNvPr id="4" name="Picture 3" descr="25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71600"/>
            <a:ext cx="9144000" cy="5486400"/>
          </a:xfrm>
          <a:prstGeom prst="rect">
            <a:avLst/>
          </a:prstGeom>
        </p:spPr>
      </p:pic>
      <p:pic>
        <p:nvPicPr>
          <p:cNvPr id="5" name="Picture 4" descr="25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371600"/>
            <a:ext cx="9144000" cy="5486400"/>
          </a:xfrm>
          <a:prstGeom prst="rect">
            <a:avLst/>
          </a:prstGeom>
        </p:spPr>
      </p:pic>
    </p:spTree>
  </p:cSld>
  <p:clrMapOvr>
    <a:masterClrMapping/>
  </p:clrMapOvr>
  <p:transition spd="slow">
    <p:cover dir="d"/>
    <p:sndAc>
      <p:stSnd>
        <p:snd r:embed="rId2" name="breeze.wav" builtIn="1"/>
      </p:stSnd>
    </p:sndAc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0034" y="500042"/>
            <a:ext cx="22324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 smtClean="0"/>
              <a:t>Admin Profile</a:t>
            </a:r>
            <a:endParaRPr lang="en-GB" sz="2400" b="1" dirty="0"/>
          </a:p>
        </p:txBody>
      </p:sp>
      <p:pic>
        <p:nvPicPr>
          <p:cNvPr id="3" name="Picture 2" descr="27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71600"/>
            <a:ext cx="9144000" cy="5486400"/>
          </a:xfrm>
          <a:prstGeom prst="rect">
            <a:avLst/>
          </a:prstGeom>
        </p:spPr>
      </p:pic>
    </p:spTree>
  </p:cSld>
  <p:clrMapOvr>
    <a:masterClrMapping/>
  </p:clrMapOvr>
  <p:transition spd="slow">
    <p:cover dir="u"/>
    <p:sndAc>
      <p:stSnd>
        <p:snd r:embed="rId2" name="breeze.wav" builtIn="1"/>
      </p:stSnd>
    </p:sndAc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0034" y="357166"/>
            <a:ext cx="506055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 smtClean="0"/>
              <a:t>Remove Rider</a:t>
            </a:r>
          </a:p>
          <a:p>
            <a:r>
              <a:rPr lang="en-GB" sz="2400" b="1" dirty="0"/>
              <a:t> </a:t>
            </a:r>
            <a:r>
              <a:rPr lang="en-GB" sz="2400" b="1" dirty="0" smtClean="0"/>
              <a:t>     </a:t>
            </a:r>
            <a:r>
              <a:rPr lang="en-GB" dirty="0" smtClean="0"/>
              <a:t>Admin has the authority to remove the Rider.</a:t>
            </a:r>
            <a:endParaRPr lang="en-GB" sz="2400" b="1" dirty="0"/>
          </a:p>
        </p:txBody>
      </p:sp>
      <p:pic>
        <p:nvPicPr>
          <p:cNvPr id="3" name="Picture 2" descr="Remove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71600"/>
            <a:ext cx="9144000" cy="5486400"/>
          </a:xfrm>
          <a:prstGeom prst="rect">
            <a:avLst/>
          </a:prstGeom>
        </p:spPr>
      </p:pic>
    </p:spTree>
  </p:cSld>
  <p:clrMapOvr>
    <a:masterClrMapping/>
  </p:clrMapOvr>
  <p:transition spd="slow">
    <p:cover dir="r"/>
    <p:sndAc>
      <p:stSnd>
        <p:snd r:embed="rId2" name="breeze.wav" builtIn="1"/>
      </p:stSnd>
    </p:sndAc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28596" y="357166"/>
            <a:ext cx="33554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 smtClean="0"/>
              <a:t>Removed Successfully</a:t>
            </a:r>
            <a:endParaRPr lang="en-GB" sz="2400" b="1" dirty="0"/>
          </a:p>
        </p:txBody>
      </p:sp>
      <p:pic>
        <p:nvPicPr>
          <p:cNvPr id="3" name="Picture 2" descr="SuccessRemove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71600"/>
            <a:ext cx="9144000" cy="5486400"/>
          </a:xfrm>
          <a:prstGeom prst="rect">
            <a:avLst/>
          </a:prstGeom>
        </p:spPr>
      </p:pic>
    </p:spTree>
  </p:cSld>
  <p:clrMapOvr>
    <a:masterClrMapping/>
  </p:clrMapOvr>
  <p:transition spd="slow">
    <p:cover dir="ld"/>
    <p:sndAc>
      <p:stSnd>
        <p:snd r:embed="rId2" name="breeze.wav" builtIn="1"/>
      </p:stSnd>
    </p:sndAc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0034" y="357166"/>
            <a:ext cx="28554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 smtClean="0"/>
              <a:t>Rider Information</a:t>
            </a:r>
            <a:endParaRPr lang="en-GB" sz="24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1142976" y="857232"/>
            <a:ext cx="6566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This Page Provide Rider’s Information to admin from database.</a:t>
            </a:r>
            <a:endParaRPr lang="en-GB" dirty="0"/>
          </a:p>
        </p:txBody>
      </p:sp>
      <p:pic>
        <p:nvPicPr>
          <p:cNvPr id="5" name="Picture 4" descr="26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00174"/>
            <a:ext cx="9144000" cy="5486400"/>
          </a:xfrm>
          <a:prstGeom prst="rect">
            <a:avLst/>
          </a:prstGeom>
        </p:spPr>
      </p:pic>
    </p:spTree>
  </p:cSld>
  <p:clrMapOvr>
    <a:masterClrMapping/>
  </p:clrMapOvr>
  <p:transition spd="slow">
    <p:cover dir="rd"/>
    <p:sndAc>
      <p:stSnd>
        <p:snd r:embed="rId2" name="breeze.wav" builtIn="1"/>
      </p:stSnd>
    </p:sndAc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ndex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282" y="2643182"/>
            <a:ext cx="8786874" cy="421481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28596" y="1142984"/>
            <a:ext cx="834574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000" dirty="0" smtClean="0"/>
              <a:t>       Index Page is designed by using HTML and </a:t>
            </a:r>
            <a:r>
              <a:rPr lang="en-GB" sz="2000" dirty="0" err="1" smtClean="0"/>
              <a:t>CSS.The</a:t>
            </a:r>
            <a:r>
              <a:rPr lang="en-GB" sz="2000" dirty="0" smtClean="0"/>
              <a:t> page Contains</a:t>
            </a:r>
          </a:p>
          <a:p>
            <a:pPr>
              <a:lnSpc>
                <a:spcPct val="150000"/>
              </a:lnSpc>
            </a:pPr>
            <a:r>
              <a:rPr lang="en-GB" sz="2000" dirty="0" smtClean="0"/>
              <a:t> Navigation bar  Which contains Home, Let’s Ride , Gallery ,Fans , Contact</a:t>
            </a:r>
          </a:p>
          <a:p>
            <a:pPr>
              <a:lnSpc>
                <a:spcPct val="150000"/>
              </a:lnSpc>
            </a:pPr>
            <a:r>
              <a:rPr lang="en-GB" sz="2000" dirty="0" smtClean="0"/>
              <a:t>  and About.</a:t>
            </a:r>
            <a:endParaRPr lang="en-GB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714348" y="785794"/>
            <a:ext cx="1569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smtClean="0"/>
              <a:t>INDEX PAGE</a:t>
            </a:r>
            <a:endParaRPr lang="en-GB" b="1" dirty="0"/>
          </a:p>
        </p:txBody>
      </p:sp>
    </p:spTree>
  </p:cSld>
  <p:clrMapOvr>
    <a:masterClrMapping/>
  </p:clrMapOvr>
  <p:transition spd="slow">
    <p:wipe dir="u"/>
    <p:sndAc>
      <p:stSnd>
        <p:snd r:embed="rId3" name="breeze.wav" builtIn="1"/>
      </p:stSnd>
    </p:sndAc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71472" y="500042"/>
            <a:ext cx="12218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 smtClean="0"/>
              <a:t>About</a:t>
            </a:r>
            <a:endParaRPr lang="en-GB" sz="2800" b="1" dirty="0"/>
          </a:p>
        </p:txBody>
      </p:sp>
      <p:pic>
        <p:nvPicPr>
          <p:cNvPr id="3" name="Picture 2" descr="About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158" y="2643182"/>
            <a:ext cx="8215370" cy="421481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214414" y="1285860"/>
            <a:ext cx="82756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 smtClean="0"/>
              <a:t>    The About Page Contains the information about  the </a:t>
            </a:r>
            <a:r>
              <a:rPr lang="en-GB" i="1" dirty="0"/>
              <a:t>W</a:t>
            </a:r>
            <a:r>
              <a:rPr lang="en-GB" i="1" dirty="0" smtClean="0"/>
              <a:t>ebsite. It also contains </a:t>
            </a:r>
          </a:p>
          <a:p>
            <a:r>
              <a:rPr lang="en-GB" i="1" dirty="0"/>
              <a:t>t</a:t>
            </a:r>
            <a:r>
              <a:rPr lang="en-GB" i="1" dirty="0" smtClean="0"/>
              <a:t>he background video , glowing text of  “Ride 2 Dreams”  , Marquee Text </a:t>
            </a:r>
          </a:p>
          <a:p>
            <a:r>
              <a:rPr lang="en-GB" i="1" dirty="0" smtClean="0"/>
              <a:t>which </a:t>
            </a:r>
            <a:r>
              <a:rPr lang="en-GB" i="1" dirty="0" err="1" smtClean="0"/>
              <a:t>which</a:t>
            </a:r>
            <a:r>
              <a:rPr lang="en-GB" i="1" dirty="0" smtClean="0"/>
              <a:t> scroll on the page and back button is placed to navigate previous </a:t>
            </a:r>
          </a:p>
          <a:p>
            <a:r>
              <a:rPr lang="en-GB" i="1" dirty="0" smtClean="0"/>
              <a:t>Page.</a:t>
            </a:r>
            <a:endParaRPr lang="en-GB" i="1" dirty="0"/>
          </a:p>
        </p:txBody>
      </p:sp>
    </p:spTree>
  </p:cSld>
  <p:clrMapOvr>
    <a:masterClrMapping/>
  </p:clrMapOvr>
  <p:transition spd="slow">
    <p:blinds/>
    <p:sndAc>
      <p:stSnd>
        <p:snd r:embed="rId2" name="breeze.wav" builtIn="1"/>
      </p:stSnd>
    </p:sndAc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0034" y="500042"/>
            <a:ext cx="15075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 smtClean="0"/>
              <a:t>Contact</a:t>
            </a:r>
            <a:endParaRPr lang="en-GB" sz="2800" b="1" dirty="0"/>
          </a:p>
        </p:txBody>
      </p:sp>
      <p:pic>
        <p:nvPicPr>
          <p:cNvPr id="3" name="Picture 2" descr="Contact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662" y="2541808"/>
            <a:ext cx="7429552" cy="431619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42976" y="1214422"/>
            <a:ext cx="7698902" cy="12958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 smtClean="0"/>
              <a:t>      Contact Page Consist of information whom to contact for further details.</a:t>
            </a:r>
          </a:p>
          <a:p>
            <a:pPr>
              <a:lnSpc>
                <a:spcPct val="150000"/>
              </a:lnSpc>
            </a:pPr>
            <a:r>
              <a:rPr lang="en-GB" dirty="0" smtClean="0"/>
              <a:t>This Page is designed by using marquee text, background video and a back </a:t>
            </a:r>
          </a:p>
          <a:p>
            <a:pPr>
              <a:lnSpc>
                <a:spcPct val="150000"/>
              </a:lnSpc>
            </a:pPr>
            <a:r>
              <a:rPr lang="en-GB" dirty="0" smtClean="0"/>
              <a:t>Navigation button.</a:t>
            </a:r>
            <a:endParaRPr lang="en-GB" dirty="0"/>
          </a:p>
        </p:txBody>
      </p:sp>
    </p:spTree>
  </p:cSld>
  <p:clrMapOvr>
    <a:masterClrMapping/>
  </p:clrMapOvr>
  <p:transition spd="slow">
    <p:blinds dir="vert"/>
    <p:sndAc>
      <p:stSnd>
        <p:snd r:embed="rId2" name="breeze.wav" builtIn="1"/>
      </p:stSnd>
    </p:sndAc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091673" y="2967335"/>
            <a:ext cx="381982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Thank  You</a:t>
            </a:r>
            <a:endParaRPr lang="en-US" sz="5400" b="1" cap="none" spc="0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</p:spTree>
  </p:cSld>
  <p:clrMapOvr>
    <a:masterClrMapping/>
  </p:clrMapOvr>
  <p:transition spd="slow">
    <p:randomBar dir="vert"/>
    <p:sndAc>
      <p:stSnd>
        <p:snd r:embed="rId2" name="drumroll.wav" builtIn="1"/>
      </p:stSnd>
    </p:sndAc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28596" y="571480"/>
            <a:ext cx="14180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 smtClean="0"/>
              <a:t>Gallery</a:t>
            </a:r>
            <a:endParaRPr lang="en-GB" sz="2800" b="1" dirty="0"/>
          </a:p>
        </p:txBody>
      </p:sp>
      <p:pic>
        <p:nvPicPr>
          <p:cNvPr id="3" name="Picture 2" descr="Monster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662" y="2314563"/>
            <a:ext cx="7572396" cy="454343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42976" y="1357298"/>
            <a:ext cx="7163051" cy="8803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 smtClean="0"/>
              <a:t>     Monster Page is designed for having Collection of Bike Images with </a:t>
            </a:r>
          </a:p>
          <a:p>
            <a:pPr>
              <a:lnSpc>
                <a:spcPct val="150000"/>
              </a:lnSpc>
            </a:pPr>
            <a:r>
              <a:rPr lang="en-GB" dirty="0" smtClean="0"/>
              <a:t>Automatic Zoom-in feature.</a:t>
            </a:r>
            <a:endParaRPr lang="en-GB" dirty="0"/>
          </a:p>
        </p:txBody>
      </p:sp>
    </p:spTree>
  </p:cSld>
  <p:clrMapOvr>
    <a:masterClrMapping/>
  </p:clrMapOvr>
  <p:transition spd="slow">
    <p:wedge/>
    <p:sndAc>
      <p:stSnd>
        <p:snd r:embed="rId2" name="breeze.wav" builtIn="1"/>
      </p:stSnd>
    </p:sndAc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71472" y="571480"/>
            <a:ext cx="13356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 smtClean="0"/>
              <a:t>Videos</a:t>
            </a:r>
            <a:endParaRPr lang="en-GB" sz="2800" b="1" dirty="0"/>
          </a:p>
        </p:txBody>
      </p:sp>
      <p:pic>
        <p:nvPicPr>
          <p:cNvPr id="3" name="Picture 2" descr="Videos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7290" y="2714620"/>
            <a:ext cx="6500826" cy="390049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500166" y="1285860"/>
            <a:ext cx="7130157" cy="8803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 smtClean="0"/>
              <a:t>     The Video Page consist of  Collection of video by opening each and </a:t>
            </a:r>
          </a:p>
          <a:p>
            <a:pPr>
              <a:lnSpc>
                <a:spcPct val="150000"/>
              </a:lnSpc>
            </a:pPr>
            <a:r>
              <a:rPr lang="en-GB" dirty="0" smtClean="0"/>
              <a:t>Can play in a big screen .</a:t>
            </a:r>
            <a:endParaRPr lang="en-GB" dirty="0"/>
          </a:p>
        </p:txBody>
      </p:sp>
    </p:spTree>
  </p:cSld>
  <p:clrMapOvr>
    <a:masterClrMapping/>
  </p:clrMapOvr>
  <p:transition spd="slow">
    <p:pull dir="ld"/>
    <p:sndAc>
      <p:stSnd>
        <p:snd r:embed="rId2" name="breeze.wav" builtIn="1"/>
      </p:stSnd>
    </p:sndAc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71472" y="642918"/>
            <a:ext cx="9566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 smtClean="0"/>
              <a:t>Fans</a:t>
            </a:r>
            <a:endParaRPr lang="en-GB" sz="2800" b="1" dirty="0"/>
          </a:p>
        </p:txBody>
      </p:sp>
      <p:pic>
        <p:nvPicPr>
          <p:cNvPr id="3" name="Picture 2" descr="Fans.jpg"/>
          <p:cNvPicPr>
            <a:picLocks noChangeAspect="1"/>
          </p:cNvPicPr>
          <p:nvPr/>
        </p:nvPicPr>
        <p:blipFill>
          <a:blip r:embed="rId3"/>
          <a:srcRect l="918" t="25077"/>
          <a:stretch>
            <a:fillRect/>
          </a:stretch>
        </p:blipFill>
        <p:spPr>
          <a:xfrm>
            <a:off x="785786" y="2500306"/>
            <a:ext cx="7715272" cy="407194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214414" y="1357298"/>
            <a:ext cx="71717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 smtClean="0"/>
              <a:t>     Fans Page consist of </a:t>
            </a:r>
            <a:r>
              <a:rPr lang="en-GB" i="1" dirty="0" err="1" smtClean="0"/>
              <a:t>Youtube</a:t>
            </a:r>
            <a:r>
              <a:rPr lang="en-GB" i="1" dirty="0" smtClean="0"/>
              <a:t>, </a:t>
            </a:r>
            <a:r>
              <a:rPr lang="en-GB" i="1" dirty="0" err="1" smtClean="0"/>
              <a:t>Facebook</a:t>
            </a:r>
            <a:r>
              <a:rPr lang="en-GB" i="1" dirty="0" smtClean="0"/>
              <a:t> and Twitter , it will navigate </a:t>
            </a:r>
          </a:p>
          <a:p>
            <a:r>
              <a:rPr lang="en-GB" i="1" dirty="0" smtClean="0"/>
              <a:t>Directly to the respective page.</a:t>
            </a:r>
            <a:endParaRPr lang="en-GB" i="1" dirty="0"/>
          </a:p>
        </p:txBody>
      </p:sp>
    </p:spTree>
  </p:cSld>
  <p:clrMapOvr>
    <a:masterClrMapping/>
  </p:clrMapOvr>
  <p:transition spd="slow">
    <p:pull dir="lu"/>
    <p:sndAc>
      <p:stSnd>
        <p:snd r:embed="rId2" name="breeze.wav" builtIn="1"/>
      </p:stSnd>
    </p:sndAc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0034" y="428604"/>
            <a:ext cx="16658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 smtClean="0"/>
              <a:t>Let’s  Ride</a:t>
            </a:r>
            <a:endParaRPr lang="en-GB" sz="2400" b="1" dirty="0"/>
          </a:p>
        </p:txBody>
      </p:sp>
      <p:pic>
        <p:nvPicPr>
          <p:cNvPr id="3" name="Picture 2" descr="Let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100" y="2071678"/>
            <a:ext cx="7500952" cy="450057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214414" y="1071546"/>
            <a:ext cx="71680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Let’s Ride In consist of Ride-In (Login) ,  Ride- Up(</a:t>
            </a:r>
            <a:r>
              <a:rPr lang="en-GB" dirty="0" err="1" smtClean="0"/>
              <a:t>Registeration</a:t>
            </a:r>
            <a:r>
              <a:rPr lang="en-GB" dirty="0" smtClean="0"/>
              <a:t>)  and </a:t>
            </a:r>
          </a:p>
          <a:p>
            <a:r>
              <a:rPr lang="en-GB" dirty="0" smtClean="0"/>
              <a:t>Admin-Entry(Admin).</a:t>
            </a:r>
            <a:endParaRPr lang="en-GB" dirty="0"/>
          </a:p>
        </p:txBody>
      </p:sp>
    </p:spTree>
  </p:cSld>
  <p:clrMapOvr>
    <a:masterClrMapping/>
  </p:clrMapOvr>
  <p:transition spd="slow">
    <p:pull dir="ru"/>
    <p:sndAc>
      <p:stSnd>
        <p:snd r:embed="rId2" name="breeze.wav" builtIn="1"/>
      </p:stSnd>
    </p:sndAc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57158" y="428604"/>
            <a:ext cx="14721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 smtClean="0"/>
              <a:t>Ride-Up:</a:t>
            </a:r>
            <a:endParaRPr lang="en-GB" sz="2400" b="1" dirty="0"/>
          </a:p>
        </p:txBody>
      </p:sp>
      <p:pic>
        <p:nvPicPr>
          <p:cNvPr id="3" name="Picture 2" descr="Register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158" y="1785927"/>
            <a:ext cx="8453455" cy="507207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57224" y="1071546"/>
            <a:ext cx="80379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 smtClean="0"/>
              <a:t>      Ride-Up Page Consist of </a:t>
            </a:r>
            <a:r>
              <a:rPr lang="en-GB" i="1" dirty="0" err="1" smtClean="0"/>
              <a:t>Registeration</a:t>
            </a:r>
            <a:r>
              <a:rPr lang="en-GB" i="1" dirty="0" smtClean="0"/>
              <a:t> Form , rider can register by using</a:t>
            </a:r>
          </a:p>
          <a:p>
            <a:r>
              <a:rPr lang="en-GB" i="1" dirty="0" smtClean="0"/>
              <a:t>Ride-Up.</a:t>
            </a:r>
            <a:endParaRPr lang="en-GB" i="1" dirty="0"/>
          </a:p>
        </p:txBody>
      </p:sp>
    </p:spTree>
  </p:cSld>
  <p:clrMapOvr>
    <a:masterClrMapping/>
  </p:clrMapOvr>
  <p:transition spd="slow">
    <p:zoom dir="in"/>
    <p:sndAc>
      <p:stSnd>
        <p:snd r:embed="rId2" name="breeze.wav" builtIn="1"/>
      </p:stSnd>
    </p:sndAc>
  </p:transition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low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655</TotalTime>
  <Words>574</Words>
  <Application>Microsoft Office PowerPoint</Application>
  <PresentationFormat>On-screen Show (4:3)</PresentationFormat>
  <Paragraphs>114</Paragraphs>
  <Slides>42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3" baseType="lpstr">
      <vt:lpstr>Flow</vt:lpstr>
      <vt:lpstr>WebDesign for Ride 2 Dreams Private Limited.</vt:lpstr>
      <vt:lpstr>Abstract:</vt:lpstr>
      <vt:lpstr>Technologies: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WebDesign for Ride 2 Dreams Private Limited.</dc:title>
  <dc:creator>Veera Chillu</dc:creator>
  <cp:lastModifiedBy>Veera Chillu</cp:lastModifiedBy>
  <cp:revision>59</cp:revision>
  <dcterms:created xsi:type="dcterms:W3CDTF">2017-07-23T07:10:27Z</dcterms:created>
  <dcterms:modified xsi:type="dcterms:W3CDTF">2017-07-30T13:45:59Z</dcterms:modified>
</cp:coreProperties>
</file>